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3075-F995-403C-A83B-31C39975BA34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68AF-8702-4BE1-A17F-2497575408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3075-F995-403C-A83B-31C39975BA34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68AF-8702-4BE1-A17F-2497575408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3075-F995-403C-A83B-31C39975BA34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68AF-8702-4BE1-A17F-2497575408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3075-F995-403C-A83B-31C39975BA34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68AF-8702-4BE1-A17F-2497575408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3075-F995-403C-A83B-31C39975BA34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68AF-8702-4BE1-A17F-2497575408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3075-F995-403C-A83B-31C39975BA34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68AF-8702-4BE1-A17F-2497575408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3075-F995-403C-A83B-31C39975BA34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68AF-8702-4BE1-A17F-2497575408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3075-F995-403C-A83B-31C39975BA34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68AF-8702-4BE1-A17F-2497575408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3075-F995-403C-A83B-31C39975BA34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68AF-8702-4BE1-A17F-2497575408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3075-F995-403C-A83B-31C39975BA34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68AF-8702-4BE1-A17F-2497575408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3075-F995-403C-A83B-31C39975BA34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68AF-8702-4BE1-A17F-2497575408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B3075-F995-403C-A83B-31C39975BA34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968AF-8702-4BE1-A17F-2497575408C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Определяем тему урока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Прогремела гроза.</a:t>
            </a:r>
          </a:p>
          <a:p>
            <a:r>
              <a:rPr lang="ru-RU" sz="4400" dirty="0" smtClean="0"/>
              <a:t>Внезапно прогремела за рекой гроза. 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Сегодня я </a:t>
            </a:r>
            <a:r>
              <a:rPr lang="ru-RU" dirty="0" smtClean="0"/>
              <a:t>узнал(а)…</a:t>
            </a:r>
            <a:br>
              <a:rPr lang="ru-RU" dirty="0" smtClean="0"/>
            </a:br>
            <a:r>
              <a:rPr lang="ru-RU" dirty="0"/>
              <a:t>Мне было интересно…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Мне было трудно…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Я </a:t>
            </a:r>
            <a:r>
              <a:rPr lang="ru-RU" dirty="0" smtClean="0"/>
              <a:t>научился (ась)…</a:t>
            </a:r>
            <a:br>
              <a:rPr lang="ru-RU" dirty="0" smtClean="0"/>
            </a:br>
            <a:r>
              <a:rPr lang="ru-RU" dirty="0"/>
              <a:t>Я смогу…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u="dbl" dirty="0" smtClean="0"/>
              <a:t>Прогремела</a:t>
            </a:r>
            <a:r>
              <a:rPr lang="ru-RU" sz="4400" dirty="0" smtClean="0"/>
              <a:t> </a:t>
            </a:r>
            <a:r>
              <a:rPr lang="ru-RU" sz="4400" u="sng" dirty="0" smtClean="0"/>
              <a:t>гроза</a:t>
            </a:r>
            <a:r>
              <a:rPr lang="ru-RU" sz="4400" dirty="0" smtClean="0"/>
              <a:t>.</a:t>
            </a:r>
          </a:p>
          <a:p>
            <a:r>
              <a:rPr lang="ru-RU" sz="4400" dirty="0" smtClean="0"/>
              <a:t>Внезапно </a:t>
            </a:r>
            <a:r>
              <a:rPr lang="ru-RU" sz="4400" u="dbl" dirty="0" smtClean="0"/>
              <a:t>прогремела</a:t>
            </a:r>
            <a:r>
              <a:rPr lang="ru-RU" sz="4400" dirty="0" smtClean="0"/>
              <a:t> за рекой </a:t>
            </a:r>
            <a:r>
              <a:rPr lang="ru-RU" sz="4400" u="sng" dirty="0" smtClean="0"/>
              <a:t>гроза</a:t>
            </a:r>
            <a:r>
              <a:rPr lang="ru-RU" sz="4400" dirty="0" smtClean="0"/>
              <a:t>. </a:t>
            </a:r>
          </a:p>
          <a:p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smtClean="0"/>
              <a:t>Распространенные и нераспространенные предложения</a:t>
            </a:r>
            <a:endParaRPr lang="ru-RU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u="dbl" dirty="0" smtClean="0"/>
              <a:t>Прогремела</a:t>
            </a:r>
            <a:r>
              <a:rPr lang="ru-RU" sz="4400" dirty="0" smtClean="0"/>
              <a:t> </a:t>
            </a:r>
            <a:r>
              <a:rPr lang="ru-RU" sz="4400" u="sng" dirty="0" smtClean="0"/>
              <a:t>гроза</a:t>
            </a:r>
            <a:r>
              <a:rPr lang="ru-RU" sz="4400" dirty="0"/>
              <a:t> </a:t>
            </a:r>
            <a:r>
              <a:rPr lang="ru-RU" sz="4400" dirty="0" smtClean="0"/>
              <a:t>(</a:t>
            </a:r>
            <a:r>
              <a:rPr lang="ru-RU" sz="4400" dirty="0" err="1" smtClean="0"/>
              <a:t>нераспр</a:t>
            </a:r>
            <a:r>
              <a:rPr lang="ru-RU" sz="4400" dirty="0" smtClean="0"/>
              <a:t>., нет </a:t>
            </a:r>
            <a:r>
              <a:rPr lang="ru-RU" sz="4400" dirty="0" err="1" smtClean="0"/>
              <a:t>второстеп.членов</a:t>
            </a:r>
            <a:r>
              <a:rPr lang="ru-RU" sz="4400" dirty="0" smtClean="0"/>
              <a:t> предложения)</a:t>
            </a:r>
          </a:p>
          <a:p>
            <a:r>
              <a:rPr lang="ru-RU" sz="4400" dirty="0" smtClean="0"/>
              <a:t>Внезапно </a:t>
            </a:r>
            <a:r>
              <a:rPr lang="ru-RU" sz="4400" u="dbl" dirty="0" smtClean="0"/>
              <a:t>прогремела</a:t>
            </a:r>
            <a:r>
              <a:rPr lang="ru-RU" sz="4400" dirty="0" smtClean="0"/>
              <a:t> за рекой </a:t>
            </a:r>
            <a:r>
              <a:rPr lang="ru-RU" sz="4400" u="sng" dirty="0" smtClean="0"/>
              <a:t>гроза</a:t>
            </a:r>
            <a:r>
              <a:rPr lang="ru-RU" sz="4400" dirty="0"/>
              <a:t> </a:t>
            </a:r>
            <a:r>
              <a:rPr lang="ru-RU" sz="4400" dirty="0" smtClean="0"/>
              <a:t>(распр., есть </a:t>
            </a:r>
            <a:r>
              <a:rPr lang="ru-RU" sz="4400" dirty="0" err="1" smtClean="0"/>
              <a:t>второстеп</a:t>
            </a:r>
            <a:r>
              <a:rPr lang="ru-RU" sz="4400" dirty="0" smtClean="0"/>
              <a:t>. Члены предложения)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</a:t>
            </a:r>
            <a:r>
              <a:rPr lang="ru-RU" dirty="0"/>
              <a:t>Н</a:t>
            </a:r>
            <a:r>
              <a:rPr lang="ru-RU" dirty="0" smtClean="0"/>
              <a:t>овости синтаксиса»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Переставьте буквы так, чтобы получились слова:</a:t>
            </a:r>
          </a:p>
          <a:p>
            <a:r>
              <a:rPr lang="ru-RU" dirty="0" err="1" smtClean="0"/>
              <a:t>Епреолдение</a:t>
            </a:r>
            <a:endParaRPr lang="ru-RU" dirty="0" smtClean="0"/>
          </a:p>
          <a:p>
            <a:r>
              <a:rPr lang="ru-RU" dirty="0" err="1" smtClean="0"/>
              <a:t>Полнедоние</a:t>
            </a:r>
            <a:endParaRPr lang="ru-RU" dirty="0" smtClean="0"/>
          </a:p>
          <a:p>
            <a:r>
              <a:rPr lang="ru-RU" dirty="0" err="1" smtClean="0"/>
              <a:t>Тояобсствтельо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3714744" y="3286124"/>
            <a:ext cx="1857388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929322" y="2643182"/>
            <a:ext cx="2857520" cy="192882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ОПРЕДЕЛЕНИЕ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ДОПОЛНЕНИЕ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ОБСТОЯТЕЛЬСТВО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/>
          <a:lstStyle/>
          <a:p>
            <a:r>
              <a:rPr lang="ru-RU" dirty="0" smtClean="0"/>
              <a:t>Наступила осень. Листья опадают. Птицы улетают. Бушуют ветры. Тучи закрывают.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Чем больше второстепенных членов предложения, тем ярче и богаче звучит наша речь.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Закрепление темы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/>
          <a:lstStyle/>
          <a:p>
            <a:r>
              <a:rPr lang="ru-RU" i="1" dirty="0" smtClean="0"/>
              <a:t>1.Вчера </a:t>
            </a:r>
            <a:r>
              <a:rPr lang="ru-RU" i="1" dirty="0"/>
              <a:t>была гроза. </a:t>
            </a:r>
            <a:r>
              <a:rPr lang="ru-RU" i="1" dirty="0" smtClean="0"/>
              <a:t>2. Молнии сверкали</a:t>
            </a:r>
            <a:r>
              <a:rPr lang="ru-RU" i="1" dirty="0"/>
              <a:t>. </a:t>
            </a:r>
            <a:r>
              <a:rPr lang="ru-RU" i="1" dirty="0" smtClean="0"/>
              <a:t>3.Гремел </a:t>
            </a:r>
            <a:r>
              <a:rPr lang="ru-RU" i="1" dirty="0"/>
              <a:t>страшный гром. </a:t>
            </a:r>
            <a:r>
              <a:rPr lang="ru-RU" i="1" dirty="0" smtClean="0"/>
              <a:t>4.Сначала </a:t>
            </a:r>
            <a:r>
              <a:rPr lang="ru-RU" i="1" dirty="0"/>
              <a:t>на небе появились тучи. </a:t>
            </a:r>
            <a:r>
              <a:rPr lang="ru-RU" i="1" dirty="0" smtClean="0"/>
              <a:t>5.Затем </a:t>
            </a:r>
            <a:r>
              <a:rPr lang="ru-RU" i="1" dirty="0"/>
              <a:t>ударили первые раскаты грома. </a:t>
            </a:r>
            <a:r>
              <a:rPr lang="ru-RU" i="1" dirty="0" smtClean="0"/>
              <a:t>6.Все </a:t>
            </a:r>
            <a:r>
              <a:rPr lang="ru-RU" i="1" dirty="0"/>
              <a:t>потемнело. </a:t>
            </a:r>
            <a:r>
              <a:rPr lang="ru-RU" i="1" dirty="0" smtClean="0"/>
              <a:t>7.Наступила </a:t>
            </a:r>
            <a:r>
              <a:rPr lang="ru-RU" i="1" dirty="0"/>
              <a:t>ночь. </a:t>
            </a:r>
            <a:r>
              <a:rPr lang="ru-RU" i="1" dirty="0" smtClean="0"/>
              <a:t>8.Скоро </a:t>
            </a:r>
            <a:r>
              <a:rPr lang="ru-RU" i="1" dirty="0"/>
              <a:t>непогода закончилась. </a:t>
            </a:r>
            <a:r>
              <a:rPr lang="ru-RU" i="1" dirty="0" smtClean="0"/>
              <a:t>9.Тучи </a:t>
            </a:r>
            <a:r>
              <a:rPr lang="ru-RU" i="1" dirty="0"/>
              <a:t>ушли. </a:t>
            </a:r>
            <a:r>
              <a:rPr lang="ru-RU" i="1" dirty="0" smtClean="0"/>
              <a:t>10.Выглянуло </a:t>
            </a:r>
            <a:r>
              <a:rPr lang="ru-RU" i="1" dirty="0"/>
              <a:t>солнышко. </a:t>
            </a:r>
            <a:r>
              <a:rPr lang="ru-RU" i="1" dirty="0" smtClean="0"/>
              <a:t>11.На </a:t>
            </a:r>
            <a:r>
              <a:rPr lang="ru-RU" i="1" dirty="0"/>
              <a:t>улице приятно запахло свежестью.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Распространенные </a:t>
            </a:r>
          </a:p>
          <a:p>
            <a:r>
              <a:rPr lang="ru-RU" dirty="0" smtClean="0"/>
              <a:t>1,3,4,5,8,11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Нераспространенные </a:t>
            </a:r>
          </a:p>
          <a:p>
            <a:r>
              <a:rPr lang="ru-RU" dirty="0" smtClean="0"/>
              <a:t>2,6, 7, 9, 10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161</Words>
  <Application>Microsoft Office PowerPoint</Application>
  <PresentationFormat>Экран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Определяем тему урока</vt:lpstr>
      <vt:lpstr>Презентация PowerPoint</vt:lpstr>
      <vt:lpstr>Презентация PowerPoint</vt:lpstr>
      <vt:lpstr>Презентация PowerPoint</vt:lpstr>
      <vt:lpstr>«Новости синтаксиса»</vt:lpstr>
      <vt:lpstr>Презентация PowerPoint</vt:lpstr>
      <vt:lpstr>Вывод </vt:lpstr>
      <vt:lpstr>Закрепление темы урока</vt:lpstr>
      <vt:lpstr>Проверка 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Определяем тему урока</dc:title>
  <dc:creator>Георгий</dc:creator>
  <cp:lastModifiedBy>Александр</cp:lastModifiedBy>
  <cp:revision>8</cp:revision>
  <dcterms:created xsi:type="dcterms:W3CDTF">2018-11-07T09:46:38Z</dcterms:created>
  <dcterms:modified xsi:type="dcterms:W3CDTF">2019-12-22T18:47:52Z</dcterms:modified>
</cp:coreProperties>
</file>