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61" r:id="rId5"/>
    <p:sldId id="262" r:id="rId6"/>
    <p:sldId id="263" r:id="rId7"/>
    <p:sldId id="267" r:id="rId8"/>
    <p:sldId id="264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A0FD36-D956-4F85-9CDA-21E9E1DE7AA1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271DE1-3C8E-4769-99AE-08A12B9A2FA8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56084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052736"/>
            <a:ext cx="8229600" cy="2147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u="sng" dirty="0" smtClean="0">
                <a:solidFill>
                  <a:srgbClr val="FFC000"/>
                </a:solidFill>
              </a:rPr>
              <a:t>И.С. Тургенев </a:t>
            </a:r>
            <a:br>
              <a:rPr lang="ru-RU" i="1" u="sng" dirty="0" smtClean="0">
                <a:solidFill>
                  <a:srgbClr val="FFC000"/>
                </a:solidFill>
              </a:rPr>
            </a:br>
            <a:r>
              <a:rPr lang="ru-RU" i="1" u="sng" dirty="0" smtClean="0">
                <a:solidFill>
                  <a:srgbClr val="FFC000"/>
                </a:solidFill>
              </a:rPr>
              <a:t>«</a:t>
            </a:r>
            <a:r>
              <a:rPr lang="ru-RU" i="1" u="sng" dirty="0" err="1" smtClean="0">
                <a:solidFill>
                  <a:srgbClr val="FFC000"/>
                </a:solidFill>
              </a:rPr>
              <a:t>Бежин</a:t>
            </a:r>
            <a:r>
              <a:rPr lang="ru-RU" i="1" u="sng" dirty="0" smtClean="0">
                <a:solidFill>
                  <a:srgbClr val="FFC000"/>
                </a:solidFill>
              </a:rPr>
              <a:t> луг».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36510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Урок литературы в 6 классе.</a:t>
            </a:r>
          </a:p>
          <a:p>
            <a:pPr algn="r"/>
            <a:r>
              <a:rPr lang="ru-RU" sz="1800" dirty="0" smtClean="0"/>
              <a:t>                     Составитель: учитель русского языка и </a:t>
            </a:r>
            <a:r>
              <a:rPr lang="ru-RU" sz="1800" dirty="0" smtClean="0"/>
              <a:t>литературы Садыкова О. Н.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4046189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57907"/>
            <a:ext cx="86044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</a:t>
            </a: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небольшое по объёму произведение, содержащее малое количество действующих лиц, а также, чаще всего, имеющее одну сюжетную линию.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79512" y="4629106"/>
            <a:ext cx="86409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Бежин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луг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” – самый поэтический и волшебный рассказ “Записок охотника”.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Одновременно с этим он и самый загадочный рассказ тургеневского цикла.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76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-67992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Кольцевая композиция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её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показать, как изменилось отношение автора к природе, показать её внутренний богатый мир, красоту.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 пейзажа помогает нам лучше понять настроение, автор наслаждается природой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97A1C3C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788024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E91955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176464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7E815C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4860032" y="167934"/>
            <a:ext cx="428396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старину в конце весны праздновались зелёные святки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троицо-семицкие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обряды).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Зелёные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так как это был праздник растительной природы. Троицкую неделю называли русальной, так как в это время по народным поверьям, в воде и на деревьях появлялись русалки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обычно девушки, умершие до брака. Они воспринимались как опасные духи, которые преследуют людей и даже могут их погубить.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219999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какой целью рассказывают мальчики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былички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Стремление познать мир, они верят в существование нечисти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(запись в тетрадь).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Какими перед нами предстают крестьянские дети?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дети с искренней и чистой душой, богатым внутренним миром, добрым, тёплым и чистым сердцем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(запись в тетрадь).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Бежин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луг» - один из самых поэтичных рассказов в «Записках охотника».Он пробуждает в человеке способность воспринимать прекрасное, раскрывает красоту и русской природы, и выросших среди нее,  на первый взгляд, ничем не приметных героев.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(запись в тетрадь).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1065555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Д/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Выбрать любую непрочитанную сегодня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быличку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подготовить выразительный пересказ, написать отзыв о рассказе И.С. Тургенева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Бежин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луг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772816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КОНЕЦ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274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Апекс</vt:lpstr>
      <vt:lpstr>Начальная</vt:lpstr>
      <vt:lpstr>    И.С. Тургенев  «Бежин луг».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И.С. Тургенев  «Бежин луг».</dc:title>
  <dc:creator>Елена Козловская</dc:creator>
  <cp:lastModifiedBy>Александр</cp:lastModifiedBy>
  <cp:revision>6</cp:revision>
  <dcterms:created xsi:type="dcterms:W3CDTF">2015-06-25T06:06:30Z</dcterms:created>
  <dcterms:modified xsi:type="dcterms:W3CDTF">2020-03-01T15:16:32Z</dcterms:modified>
</cp:coreProperties>
</file>